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7" r:id="rId3"/>
    <p:sldId id="258" r:id="rId4"/>
    <p:sldId id="260" r:id="rId5"/>
    <p:sldId id="261" r:id="rId6"/>
    <p:sldId id="259"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AC8DA986-B0A1-4956-8250-6B33C29D3EB8}" type="datetimeFigureOut">
              <a:rPr lang="en-US" smtClean="0"/>
              <a:t>2/13/2013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92441A4-EBBD-4E59-8187-5A82A61DF3FA}" type="slidenum">
              <a:rPr lang="en-US" smtClean="0"/>
              <a:t>‹#›</a:t>
            </a:fld>
            <a:endParaRPr lang="en-US"/>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C8DA986-B0A1-4956-8250-6B33C29D3EB8}" type="datetimeFigureOut">
              <a:rPr lang="en-US" smtClean="0"/>
              <a:t>2/13/2013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92441A4-EBBD-4E59-8187-5A82A61DF3FA}"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en-US" smtClean="0"/>
              <a:t>Click to edit Master title style</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C8DA986-B0A1-4956-8250-6B33C29D3EB8}" type="datetimeFigureOut">
              <a:rPr lang="en-US" smtClean="0"/>
              <a:t>2/13/2013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92441A4-EBBD-4E59-8187-5A82A61DF3FA}"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AC8DA986-B0A1-4956-8250-6B33C29D3EB8}" type="datetimeFigureOut">
              <a:rPr lang="en-US" smtClean="0"/>
              <a:t>2/13/2013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92441A4-EBBD-4E59-8187-5A82A61DF3FA}" type="slidenum">
              <a:rPr lang="en-US" smtClean="0"/>
              <a:t>‹#›</a:t>
            </a:fld>
            <a:endParaRPr lang="en-US"/>
          </a:p>
        </p:txBody>
      </p:sp>
      <p:sp>
        <p:nvSpPr>
          <p:cNvPr id="8" name="Title 7"/>
          <p:cNvSpPr>
            <a:spLocks noGrp="1"/>
          </p:cNvSpPr>
          <p:nvPr>
            <p:ph type="title"/>
          </p:nvPr>
        </p:nvSpPr>
        <p:spPr/>
        <p:txBody>
          <a:bodyPr/>
          <a:lstStyle/>
          <a:p>
            <a:r>
              <a:rPr lang="en-US" smtClean="0"/>
              <a:t>Click to edit Master title style</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C8DA986-B0A1-4956-8250-6B33C29D3EB8}" type="datetimeFigureOut">
              <a:rPr lang="en-US" smtClean="0"/>
              <a:t>2/13/2013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92441A4-EBBD-4E59-8187-5A82A61DF3FA}"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AC8DA986-B0A1-4956-8250-6B33C29D3EB8}" type="datetimeFigureOut">
              <a:rPr lang="en-US" smtClean="0"/>
              <a:t>2/13/2013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92441A4-EBBD-4E59-8187-5A82A61DF3FA}" type="slidenum">
              <a:rPr lang="en-US" smtClean="0"/>
              <a:t>‹#›</a:t>
            </a:fld>
            <a:endParaRPr lang="en-US"/>
          </a:p>
        </p:txBody>
      </p:sp>
      <p:sp>
        <p:nvSpPr>
          <p:cNvPr id="8" name="Title 7"/>
          <p:cNvSpPr>
            <a:spLocks noGrp="1"/>
          </p:cNvSpPr>
          <p:nvPr>
            <p:ph type="title"/>
          </p:nvPr>
        </p:nvSpPr>
        <p:spPr/>
        <p:txBody>
          <a:bodyPr/>
          <a:lstStyle/>
          <a:p>
            <a:r>
              <a:rPr lang="en-US" smtClean="0"/>
              <a:t>Click to edit Master title style</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en-US" smtClean="0"/>
              <a:t>Click to edit Master text styles</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AC8DA986-B0A1-4956-8250-6B33C29D3EB8}" type="datetimeFigureOut">
              <a:rPr lang="en-US" smtClean="0"/>
              <a:t>2/13/2013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92441A4-EBBD-4E59-8187-5A82A61DF3FA}" type="slidenum">
              <a:rPr lang="en-US" smtClean="0"/>
              <a:t>‹#›</a:t>
            </a:fld>
            <a:endParaRPr lang="en-US"/>
          </a:p>
        </p:txBody>
      </p:sp>
      <p:sp>
        <p:nvSpPr>
          <p:cNvPr id="10" name="Title 9"/>
          <p:cNvSpPr>
            <a:spLocks noGrp="1"/>
          </p:cNvSpPr>
          <p:nvPr>
            <p:ph type="title"/>
          </p:nvPr>
        </p:nvSpPr>
        <p:spPr/>
        <p:txBody>
          <a:body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AC8DA986-B0A1-4956-8250-6B33C29D3EB8}" type="datetimeFigureOut">
              <a:rPr lang="en-US" smtClean="0"/>
              <a:t>2/13/2013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92441A4-EBBD-4E59-8187-5A82A61DF3FA}"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C8DA986-B0A1-4956-8250-6B33C29D3EB8}" type="datetimeFigureOut">
              <a:rPr lang="en-US" smtClean="0"/>
              <a:t>2/13/2013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92441A4-EBBD-4E59-8187-5A82A61DF3FA}"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en-US" smtClean="0"/>
              <a:t>Click to edit Master title style</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C8DA986-B0A1-4956-8250-6B33C29D3EB8}" type="datetimeFigureOut">
              <a:rPr lang="en-US" smtClean="0"/>
              <a:t>2/13/2013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92441A4-EBBD-4E59-8187-5A82A61DF3FA}"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C8DA986-B0A1-4956-8250-6B33C29D3EB8}" type="datetimeFigureOut">
              <a:rPr lang="en-US" smtClean="0"/>
              <a:t>2/13/2013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92441A4-EBBD-4E59-8187-5A82A61DF3FA}" type="slidenum">
              <a:rPr lang="en-US" smtClean="0"/>
              <a:t>‹#›</a:t>
            </a:fld>
            <a:endParaRPr lang="en-US"/>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en-US" smtClean="0"/>
              <a:t>Click to edit Master title style</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AC8DA986-B0A1-4956-8250-6B33C29D3EB8}" type="datetimeFigureOut">
              <a:rPr lang="en-US" smtClean="0"/>
              <a:t>2/13/2013</a:t>
            </a:fld>
            <a:endParaRPr lang="en-US"/>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en-US"/>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492441A4-EBBD-4E59-8187-5A82A61DF3FA}"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iming>
    <p:tnLst>
      <p:par>
        <p:cTn id="1" dur="indefinite" restart="never" nodeType="tmRoot"/>
      </p:par>
    </p:tnLst>
  </p:timing>
  <p:txStyles>
    <p:title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r>
              <a:rPr lang="en-US" dirty="0" smtClean="0"/>
              <a:t>Feb. 13</a:t>
            </a:r>
            <a:endParaRPr lang="en-US" dirty="0"/>
          </a:p>
        </p:txBody>
      </p:sp>
      <p:sp>
        <p:nvSpPr>
          <p:cNvPr id="2" name="Title 1"/>
          <p:cNvSpPr>
            <a:spLocks noGrp="1"/>
          </p:cNvSpPr>
          <p:nvPr>
            <p:ph type="ctrTitle"/>
          </p:nvPr>
        </p:nvSpPr>
        <p:spPr/>
        <p:txBody>
          <a:bodyPr/>
          <a:lstStyle/>
          <a:p>
            <a:r>
              <a:rPr lang="en-US" dirty="0" smtClean="0"/>
              <a:t>English</a:t>
            </a:r>
            <a:endParaRPr lang="en-US" dirty="0"/>
          </a:p>
        </p:txBody>
      </p:sp>
    </p:spTree>
    <p:extLst>
      <p:ext uri="{BB962C8B-B14F-4D97-AF65-F5344CB8AC3E}">
        <p14:creationId xmlns:p14="http://schemas.microsoft.com/office/powerpoint/2010/main" val="18680743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Agenda</a:t>
            </a:r>
            <a:endParaRPr lang="en-US" dirty="0"/>
          </a:p>
        </p:txBody>
      </p:sp>
      <p:sp>
        <p:nvSpPr>
          <p:cNvPr id="3" name="Content Placeholder 2"/>
          <p:cNvSpPr>
            <a:spLocks noGrp="1"/>
          </p:cNvSpPr>
          <p:nvPr>
            <p:ph sz="quarter" idx="13"/>
          </p:nvPr>
        </p:nvSpPr>
        <p:spPr/>
        <p:txBody>
          <a:bodyPr/>
          <a:lstStyle/>
          <a:p>
            <a:r>
              <a:rPr lang="en-US" sz="3600" dirty="0" err="1" smtClean="0"/>
              <a:t>Freewrite</a:t>
            </a:r>
            <a:endParaRPr lang="en-US" sz="3600" dirty="0" smtClean="0"/>
          </a:p>
          <a:p>
            <a:r>
              <a:rPr lang="en-US" sz="3600" dirty="0" smtClean="0"/>
              <a:t>Finish finding articles</a:t>
            </a:r>
          </a:p>
          <a:p>
            <a:r>
              <a:rPr lang="en-US" sz="3600" u="sng" dirty="0" smtClean="0"/>
              <a:t>Show me when you finish highlighting.</a:t>
            </a:r>
          </a:p>
          <a:p>
            <a:r>
              <a:rPr lang="en-US" sz="3600" dirty="0" smtClean="0"/>
              <a:t>Start working on outline</a:t>
            </a:r>
          </a:p>
          <a:p>
            <a:pPr marL="0" indent="0">
              <a:buNone/>
            </a:pPr>
            <a:endParaRPr lang="en-US" dirty="0"/>
          </a:p>
        </p:txBody>
      </p:sp>
    </p:spTree>
    <p:extLst>
      <p:ext uri="{BB962C8B-B14F-4D97-AF65-F5344CB8AC3E}">
        <p14:creationId xmlns:p14="http://schemas.microsoft.com/office/powerpoint/2010/main" val="208129716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Freewrite</a:t>
            </a:r>
            <a:endParaRPr lang="en-US" dirty="0"/>
          </a:p>
        </p:txBody>
      </p:sp>
      <p:sp>
        <p:nvSpPr>
          <p:cNvPr id="3" name="Content Placeholder 2"/>
          <p:cNvSpPr>
            <a:spLocks noGrp="1"/>
          </p:cNvSpPr>
          <p:nvPr>
            <p:ph sz="quarter" idx="13"/>
          </p:nvPr>
        </p:nvSpPr>
        <p:spPr/>
        <p:txBody>
          <a:bodyPr>
            <a:normAutofit/>
          </a:bodyPr>
          <a:lstStyle/>
          <a:p>
            <a:r>
              <a:rPr lang="en-US" sz="4400" dirty="0" smtClean="0"/>
              <a:t>Would you rather lose your sense of sight, or your sense of hearing? Why?</a:t>
            </a:r>
            <a:endParaRPr lang="en-US" sz="4400" dirty="0"/>
          </a:p>
        </p:txBody>
      </p:sp>
    </p:spTree>
    <p:extLst>
      <p:ext uri="{BB962C8B-B14F-4D97-AF65-F5344CB8AC3E}">
        <p14:creationId xmlns:p14="http://schemas.microsoft.com/office/powerpoint/2010/main" val="93501125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Thesis statement</a:t>
            </a:r>
            <a:endParaRPr lang="en-US" dirty="0"/>
          </a:p>
        </p:txBody>
      </p:sp>
      <p:sp>
        <p:nvSpPr>
          <p:cNvPr id="3" name="Content Placeholder 2"/>
          <p:cNvSpPr>
            <a:spLocks noGrp="1"/>
          </p:cNvSpPr>
          <p:nvPr>
            <p:ph sz="quarter" idx="13"/>
          </p:nvPr>
        </p:nvSpPr>
        <p:spPr/>
        <p:txBody>
          <a:bodyPr>
            <a:normAutofit/>
          </a:bodyPr>
          <a:lstStyle/>
          <a:p>
            <a:r>
              <a:rPr lang="en-US" sz="2400" dirty="0" smtClean="0"/>
              <a:t>I think the school district’s proposed policy to take away class credits from students who cut too much is a good idea. Students shouldn’t get credit for a class if they are absent more than ten times in one semester. When students are absent too much, their school work suffers, and they make things hard for the other students as well as the teachers.</a:t>
            </a:r>
            <a:endParaRPr lang="en-US" sz="2400" dirty="0"/>
          </a:p>
        </p:txBody>
      </p:sp>
    </p:spTree>
    <p:extLst>
      <p:ext uri="{BB962C8B-B14F-4D97-AF65-F5344CB8AC3E}">
        <p14:creationId xmlns:p14="http://schemas.microsoft.com/office/powerpoint/2010/main" val="424404527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Homework</a:t>
            </a:r>
            <a:endParaRPr lang="en-US" dirty="0"/>
          </a:p>
        </p:txBody>
      </p:sp>
      <p:sp>
        <p:nvSpPr>
          <p:cNvPr id="3" name="Content Placeholder 2"/>
          <p:cNvSpPr>
            <a:spLocks noGrp="1"/>
          </p:cNvSpPr>
          <p:nvPr>
            <p:ph sz="quarter" idx="13"/>
          </p:nvPr>
        </p:nvSpPr>
        <p:spPr/>
        <p:txBody>
          <a:bodyPr/>
          <a:lstStyle/>
          <a:p>
            <a:r>
              <a:rPr lang="en-US" dirty="0" smtClean="0"/>
              <a:t>Have all articles highlighted</a:t>
            </a:r>
          </a:p>
          <a:p>
            <a:r>
              <a:rPr lang="en-US" dirty="0" smtClean="0"/>
              <a:t>Have at least the opening part of the outline finished.</a:t>
            </a:r>
            <a:endParaRPr lang="en-US" dirty="0"/>
          </a:p>
        </p:txBody>
      </p:sp>
    </p:spTree>
    <p:extLst>
      <p:ext uri="{BB962C8B-B14F-4D97-AF65-F5344CB8AC3E}">
        <p14:creationId xmlns:p14="http://schemas.microsoft.com/office/powerpoint/2010/main" val="205554122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Shooter Test</a:t>
            </a:r>
            <a:endParaRPr lang="en-US" dirty="0"/>
          </a:p>
        </p:txBody>
      </p:sp>
      <p:sp>
        <p:nvSpPr>
          <p:cNvPr id="3" name="Content Placeholder 2"/>
          <p:cNvSpPr>
            <a:spLocks noGrp="1"/>
          </p:cNvSpPr>
          <p:nvPr>
            <p:ph sz="quarter" idx="13"/>
          </p:nvPr>
        </p:nvSpPr>
        <p:spPr>
          <a:xfrm>
            <a:off x="457200" y="1219200"/>
            <a:ext cx="8229600" cy="5334000"/>
          </a:xfrm>
        </p:spPr>
        <p:txBody>
          <a:bodyPr>
            <a:normAutofit/>
          </a:bodyPr>
          <a:lstStyle/>
          <a:p>
            <a:pPr marL="0" indent="0">
              <a:buNone/>
            </a:pPr>
            <a:r>
              <a:rPr lang="en-US" b="1" dirty="0" smtClean="0"/>
              <a:t>Persuasive Essay-You are trying to convince someone to believe what you believe.</a:t>
            </a:r>
          </a:p>
          <a:p>
            <a:pPr marL="514350" indent="-514350">
              <a:buAutoNum type="arabicPeriod"/>
            </a:pPr>
            <a:r>
              <a:rPr lang="en-US" dirty="0" smtClean="0"/>
              <a:t>Decide if you are for or against gun control.</a:t>
            </a:r>
          </a:p>
          <a:p>
            <a:pPr marL="514350" indent="-514350">
              <a:buAutoNum type="arabicPeriod"/>
            </a:pPr>
            <a:r>
              <a:rPr lang="en-US" dirty="0" smtClean="0"/>
              <a:t>Write a paragraph trying to explain why you feel the way you do.</a:t>
            </a:r>
          </a:p>
          <a:p>
            <a:pPr marL="514350" indent="-514350">
              <a:buAutoNum type="arabicPeriod"/>
            </a:pPr>
            <a:r>
              <a:rPr lang="en-US" dirty="0" smtClean="0"/>
              <a:t>Go to library</a:t>
            </a:r>
          </a:p>
          <a:p>
            <a:pPr marL="514350" indent="-514350">
              <a:buAutoNum type="arabicPeriod"/>
            </a:pPr>
            <a:r>
              <a:rPr lang="en-US" dirty="0" smtClean="0"/>
              <a:t>Find five articles that back up your opinion.</a:t>
            </a:r>
          </a:p>
          <a:p>
            <a:pPr marL="514350" indent="-514350">
              <a:buAutoNum type="arabicPeriod"/>
            </a:pPr>
            <a:r>
              <a:rPr lang="en-US" dirty="0" smtClean="0"/>
              <a:t>Print them off</a:t>
            </a:r>
          </a:p>
          <a:p>
            <a:pPr marL="514350" indent="-514350">
              <a:buAutoNum type="arabicPeriod"/>
            </a:pPr>
            <a:r>
              <a:rPr lang="en-US" dirty="0" smtClean="0"/>
              <a:t>Read them, and underline </a:t>
            </a:r>
          </a:p>
          <a:p>
            <a:pPr marL="0" indent="0">
              <a:buNone/>
            </a:pPr>
            <a:r>
              <a:rPr lang="en-US" dirty="0" smtClean="0"/>
              <a:t>Important items.</a:t>
            </a:r>
          </a:p>
          <a:p>
            <a:pPr marL="0" indent="0">
              <a:buNone/>
            </a:pPr>
            <a:endParaRPr lang="en-US" dirty="0"/>
          </a:p>
        </p:txBody>
      </p:sp>
    </p:spTree>
    <p:extLst>
      <p:ext uri="{BB962C8B-B14F-4D97-AF65-F5344CB8AC3E}">
        <p14:creationId xmlns:p14="http://schemas.microsoft.com/office/powerpoint/2010/main" val="1184278530"/>
      </p:ext>
    </p:extLst>
  </p:cSld>
  <p:clrMapOvr>
    <a:masterClrMapping/>
  </p:clrMapOvr>
  <p:timing>
    <p:tnLst>
      <p:par>
        <p:cTn id="1" dur="indefinite" restart="never" nodeType="tmRoot"/>
      </p:par>
    </p:tnLst>
  </p:timing>
</p:sld>
</file>

<file path=ppt/theme/theme1.xml><?xml version="1.0" encoding="utf-8"?>
<a:theme xmlns:a="http://schemas.openxmlformats.org/drawingml/2006/main" name="Slipstream">
  <a:themeElements>
    <a:clrScheme name="Slipstream">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Slipstream">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lipstream">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Slipstream</Template>
  <TotalTime>893</TotalTime>
  <Words>187</Words>
  <Application>Microsoft Office PowerPoint</Application>
  <PresentationFormat>On-screen Show (4:3)</PresentationFormat>
  <Paragraphs>23</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Slipstream</vt:lpstr>
      <vt:lpstr>English</vt:lpstr>
      <vt:lpstr>Agenda</vt:lpstr>
      <vt:lpstr>Freewrite</vt:lpstr>
      <vt:lpstr>Thesis statement</vt:lpstr>
      <vt:lpstr>Homework</vt:lpstr>
      <vt:lpstr>Shooter Test</vt:lpstr>
    </vt:vector>
  </TitlesOfParts>
  <Company>Hewlett-Packard Company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English</dc:title>
  <dc:creator>Angie McCall</dc:creator>
  <cp:lastModifiedBy>Angie McCall</cp:lastModifiedBy>
  <cp:revision>6</cp:revision>
  <dcterms:created xsi:type="dcterms:W3CDTF">2013-02-12T13:52:01Z</dcterms:created>
  <dcterms:modified xsi:type="dcterms:W3CDTF">2013-02-13T21:31:24Z</dcterms:modified>
</cp:coreProperties>
</file>

<file path=docProps/thumbnail.jpeg>
</file>